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7"/>
  </p:notesMasterIdLst>
  <p:handoutMasterIdLst>
    <p:handoutMasterId r:id="rId18"/>
  </p:handoutMasterIdLst>
  <p:sldIdLst>
    <p:sldId id="446" r:id="rId5"/>
    <p:sldId id="462" r:id="rId6"/>
    <p:sldId id="467" r:id="rId7"/>
    <p:sldId id="463" r:id="rId8"/>
    <p:sldId id="464" r:id="rId9"/>
    <p:sldId id="465" r:id="rId10"/>
    <p:sldId id="466" r:id="rId11"/>
    <p:sldId id="468" r:id="rId12"/>
    <p:sldId id="469" r:id="rId13"/>
    <p:sldId id="470" r:id="rId14"/>
    <p:sldId id="471" r:id="rId15"/>
    <p:sldId id="4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5590-4334-7C35-FD7B-226DB9894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FC50DA-E9BD-72C0-8E98-CDF0286EE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B090D-C213-DD1C-8127-5CB43D0F89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9C79-6C7B-F62E-1072-B4B577B6B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05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12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4BFB5-BE53-D70B-FC37-66C3DEFF4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2AA3CA-A63B-5745-D2E1-6AFA81946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95FFF6-E374-828D-1E06-FFC8AA69B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5FC9A-CF2F-6665-C4DE-0CF6D59DA5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9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75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4C599-FFD7-7FDC-A074-B926D87AA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585EF-DF68-E959-7A70-B0C5900F0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DA031-8D3E-DD66-6941-373945B40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0A512-3ADA-2017-9F23-5D5E2C789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267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56E38-E202-2644-619C-6FD003BCD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B70752-4A9C-283C-BE75-59A58D8CC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1B4411-EA5F-3FD7-51F1-CB7390857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B2642-625B-7117-46E1-64802F9D63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6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56FA9-07F5-7DBD-7C93-643215313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F7F60-9B2F-8F5C-1E8A-C8A2D9FE5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BA069B-C071-65CC-79A0-79ADC75DB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F7C87-C9F0-2915-CC65-B685BCDDF2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C4F70-D4CC-87B4-588B-81FF13630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4C27FA-83BE-1D29-2AF6-4129864B4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8205B-0C20-3E0B-4A15-9613FED01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C844C-2267-798C-2FEF-2432FCDECB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99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51503-8C17-59F8-1FA0-1DB85F443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998E1-87EC-F7F2-D7DB-5B8071C39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B471D3-1F04-E191-E35A-ACE82A3CC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F3B1D-F928-33AA-6F4B-8BE2F00425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68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E80A0-682B-6D70-1BBD-CA7A07AE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13A35-CFD2-D7DA-7F47-63D364809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F954B6-20E5-98F7-BADA-201059305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B01EE-5005-78E3-0AD3-80EBC2A1E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55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7D2D5-FAAD-DCA9-133B-55AAA265E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AA2B2-32BF-344D-77FD-D67FC649D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F60F5E-C888-C31B-D0A1-3462BEDBF7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43620-8BEA-9CAD-ECC3-EF495FC63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333" y="1399873"/>
            <a:ext cx="6581554" cy="313236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دفتر فنی و توسعه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مجتمع صنعتی چادرملو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تعیین نقاط اپتیموم پارامترهای تولید بر اساس خلوص اکسیژن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86FB7-0018-145D-3937-303D1009C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B512548B-287B-02CC-371F-BE8968560F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CB6A9-4D63-3494-DC8D-CC5050CA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E73BC2-DEAA-7B8C-2265-BF37712894D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510545-9AC4-ACB3-266B-1AB1E525EB5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385133-49FF-CC54-B540-DF75E0E3845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6FA32-B333-B6E3-2344-16A3417AE8F4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D653D18-A1C9-ACBA-8C93-65DD20AE695B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فشار و دمای خروجی توربین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3A8268-1651-3F6F-65DF-2009FD11B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80258" y="941124"/>
            <a:ext cx="7425058" cy="544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907310" y="150947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سرعت توربین بر خلوص اکسیژن مایع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C995688-5182-C79A-A073-20728DEA15E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20486" y="1572917"/>
            <a:ext cx="6263641" cy="459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E91B4-94DE-A2A1-ECFE-A5951108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721F6B9E-B4D0-C347-698D-945878E488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DA3BBB-519B-AC68-4528-FEFDF89F03E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224054-30C9-9832-CBE0-74E7631BB0F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2123509-9BA5-0933-1FAF-54042CAB8930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558DF2-7015-A28E-3350-E736B096F71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A9C28C-D5A3-8141-8BA1-6D58E78ABFE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66B2CE5-A220-E2F0-82CE-00F2D266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471" y="1824441"/>
            <a:ext cx="6406192" cy="71098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بحث و تبادل نظر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91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520D957-4FEA-401F-881A-A903A5BBB2CE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>
                <a:latin typeface="Arial" panose="020B0604020202020204" pitchFamily="34" charset="0"/>
                <a:cs typeface="Arial" panose="020B0604020202020204" pitchFamily="34" charset="0"/>
              </a:rPr>
              <a:t>بازه زمانی مورد مطالعه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7DEA07B-5521-4B4A-B876-671C3D5608F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اطلاعات 26 روز از 25 شهریور تا 19 مهر 1403 در این مطالعه مورد استفاده قرار گرفته است و تمام پارامترها با استپ زمانی 5 دقیقه در این بازه زمانی استخراج شده اند.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7C3055-7C6C-476F-B0BE-CF8FC171F6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2" cy="461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3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B8D6C-BC4C-7B6F-4304-1F1F72483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79EC2E7-EFDC-D2E0-E88E-484BD83055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E281-2720-0791-2E9B-366249F56F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A4A5C8-6B2D-540E-273B-D35AE40F3C57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4A5189-E4D6-FE05-0E78-4A53DF0ED4FE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33C352-0211-7646-4E97-0A57867DB22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5E5C50-572C-E1CF-624C-97E7A95DFC0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2D19310-E49A-A163-74DB-EE3EEEC6C453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همبستگی داده ها نسبت به هم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A4FC3F-D224-55B3-B0E4-0FAEE972F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62290" y="999728"/>
            <a:ext cx="7260995" cy="53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1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B5917-06B8-4999-0BDA-9B2F0A41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AB56338-B6B4-6E92-2916-F51B7AB540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064E5-8CCB-649E-E94E-190444E5706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C675A7-CF10-1197-F656-69E80060B376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067CF3-9A2A-D22A-9434-3B0D566CF6B3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E838E-9676-4C9D-E25E-E2F8E917948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D621B4-6FFD-872D-1BCA-C4B8F770B11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3D54FF7-FB1E-0600-2F8D-70B8DFC27366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F80AB98C-2B90-43BE-1F2A-DD4097B4030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زمانی مورد مطالعه خلوص اکسیژن مایع تولید شده به شرح زیر طبقه بندی و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C3C21B-E088-D02B-19C5-F3E3FBFC27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2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4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D1F6-36E0-2797-0C6D-3A0E9EE63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469865E6-C560-3245-E84E-C61CABCBA0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9C43E1-73E9-49BD-AAA5-4B09037ABA3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0274C0-FBE8-DB48-7AA8-21C003BCC633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449B316-F83A-66E1-4FB7-E752F5F52297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0DEAEA-C12A-1A5C-B8E4-EBB08778BD7E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7AAF86-3912-56A1-73BE-2E8AD4DDB6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AC3B25F-CB65-3801-1FFD-8B7B03B9AEDA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593B471-9AFC-C12A-F833-B338BD2EFC26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اکسیژن مایع تولید شده با توجه به خلوص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F40EF9-B44B-BF0C-0D07-3F59C055ED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27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CD063-D530-5FEE-FCC3-7CE83B0DE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FFD2BB39-9189-53BC-ED8B-FF1591967E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A0DBF7-6315-CA8A-AA4B-FA3EE8040F0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94EB96-12F7-A2FB-BFA1-7AC59C3874FA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0A61A42-B982-2ECD-EC97-AA9E8CA85C21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46A3B3-173F-7A24-1C9C-78CC9B34AA9C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E3294B-CF15-E9D6-077A-CB16731C3E2D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1DA09D21-9944-69C9-B1E9-6F267CB1DDAF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183DC2A-F1BB-6246-E965-88443E6C5FF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حجم هوای تولیدی برحسب نرمال مترمکعب بر ساعت در بازه زمانی مورد مطالعه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3870F3-8618-FF12-C7E8-5E462667A4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88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6039A-8CF4-D9C9-0777-D806211A8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34CECFF-AA04-6D7A-955C-CEDF4EC6E9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E637B9-FB17-7ACC-8136-E17E56C3DFA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5532C3-934A-4D19-A60E-7A8BF2FADF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85237B-A1DD-0C95-9F01-B539D88E790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CC5C49-6920-4DDF-D63B-EFB4205FCED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C47295-A470-8A5C-F10C-1CF363A4D8A8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8A97621A-343B-B1E5-F080-A2DF458D4315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193B4309-7C53-3DCF-57D2-A5F95287668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02E093-D8FD-A75B-B74F-0B7573931D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6545" y="1572917"/>
            <a:ext cx="8351525" cy="45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3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563B1-483C-47D9-BCC1-9E82AFE84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23A58F48-FFA7-18CC-6FCB-D5720E9945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3B68F-3242-C163-87EB-20A676F691C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076C04A-B77E-2AFB-0BAC-3544A768F34C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3A68DA-CCC9-73FC-A71A-A9728CFF0499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3C3FA-8672-1F6A-B799-69FB6ECF2016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8A1285-AFCF-18F6-70F7-F724ABE8EC03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50224F4-A734-3C25-6A75-B09F6446516B}"/>
              </a:ext>
            </a:extLst>
          </p:cNvPr>
          <p:cNvSpPr txBox="1">
            <a:spLocks/>
          </p:cNvSpPr>
          <p:nvPr/>
        </p:nvSpPr>
        <p:spPr>
          <a:xfrm>
            <a:off x="2100045" y="110175"/>
            <a:ext cx="6585486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هوای تولید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464D15D-8130-217C-6562-FC04BF68E1F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0043" y="931334"/>
            <a:ext cx="7445490" cy="546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6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1D83-8D0F-DB4D-8A68-90AF57FFA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C0ACC867-F960-D307-5ADC-6FC1379FC8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37CDAA-E9FF-7EEF-1B95-E9FD1F7DEB0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45065C-5C52-B47D-4D54-61F94B9062F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EEC5608-A1EC-FA54-25C4-971F6A9C4B5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7971A3-79EA-8609-61DC-DF798EDB125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642324-EFD1-7A1C-EF86-159DB16BDFA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E382AE6-E177-D1AF-059C-A048870D5E8F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خلوص اکسیژن مایع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F80193-31E1-B207-A25F-96C0385E63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97083" y="941124"/>
            <a:ext cx="7391408" cy="5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5827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Pantone Color of the Year 2022</Template>
  <TotalTime>589</TotalTime>
  <Words>364</Words>
  <Application>Microsoft Office PowerPoint</Application>
  <PresentationFormat>Widescreen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دفتر فنی و توسعه مجتمع صنعتی چادرملو  تعیین نقاط اپتیموم پارامترهای تولید بر اساس خلوص اکسیژن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بحث و تبادل نظر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heidar alavi</dc:creator>
  <cp:lastModifiedBy>heidar alavi</cp:lastModifiedBy>
  <cp:revision>79</cp:revision>
  <dcterms:created xsi:type="dcterms:W3CDTF">2022-01-20T08:53:11Z</dcterms:created>
  <dcterms:modified xsi:type="dcterms:W3CDTF">2024-11-14T07:06:07Z</dcterms:modified>
</cp:coreProperties>
</file>